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2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1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7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24A6-0B17-40D4-8F08-C5E7A35B197F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BB1A-8A52-4243-8256-5776278A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gitalatlasofancientlife.org/learn/geological-time/geological-time-sca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Neogene Atlas Fossils</a:t>
            </a:r>
          </a:p>
        </p:txBody>
      </p:sp>
    </p:spTree>
    <p:extLst>
      <p:ext uri="{BB962C8B-B14F-4D97-AF65-F5344CB8AC3E}">
        <p14:creationId xmlns:p14="http://schemas.microsoft.com/office/powerpoint/2010/main" val="90502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762000"/>
            <a:ext cx="3657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fossils are buried in rocks!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find fossils when the rocks are dug up or exposed through processes like erosion.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Rocks in an area that are the same age are called formations.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4572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1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40762" cy="4320381"/>
          </a:xfrm>
        </p:spPr>
      </p:pic>
      <p:sp>
        <p:nvSpPr>
          <p:cNvPr id="5" name="TextBox 4"/>
          <p:cNvSpPr txBox="1"/>
          <p:nvPr/>
        </p:nvSpPr>
        <p:spPr>
          <a:xfrm>
            <a:off x="381000" y="455347"/>
            <a:ext cx="823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dots show places where fossils from the Tamiami Formation were found.</a:t>
            </a:r>
          </a:p>
        </p:txBody>
      </p:sp>
    </p:spTree>
    <p:extLst>
      <p:ext uri="{BB962C8B-B14F-4D97-AF65-F5344CB8AC3E}">
        <p14:creationId xmlns:p14="http://schemas.microsoft.com/office/powerpoint/2010/main" val="277040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40762" cy="4320381"/>
          </a:xfrm>
        </p:spPr>
      </p:pic>
      <p:sp>
        <p:nvSpPr>
          <p:cNvPr id="5" name="TextBox 4"/>
          <p:cNvSpPr txBox="1"/>
          <p:nvPr/>
        </p:nvSpPr>
        <p:spPr>
          <a:xfrm>
            <a:off x="305725" y="0"/>
            <a:ext cx="8233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Tamiami Formation is about 3 million years old (Pliocene Epoch).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646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0D4F3-D946-D94E-B2CA-0217A85AB35E}"/>
              </a:ext>
            </a:extLst>
          </p:cNvPr>
          <p:cNvSpPr txBox="1"/>
          <p:nvPr/>
        </p:nvSpPr>
        <p:spPr>
          <a:xfrm>
            <a:off x="0" y="6541804"/>
            <a:ext cx="884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Image is modified from Hendricks (2018), Geological Time. In: the Digital Encyclopedia of Ancient Life (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http://www.digitalatlasofancientlife.org/learn/geological-time/geological-time-scale/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). Creative Commons BY-SA. </a:t>
            </a:r>
          </a:p>
        </p:txBody>
      </p:sp>
    </p:spTree>
    <p:extLst>
      <p:ext uri="{BB962C8B-B14F-4D97-AF65-F5344CB8AC3E}">
        <p14:creationId xmlns:p14="http://schemas.microsoft.com/office/powerpoint/2010/main" val="129228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103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Neogene Atlas Fossils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Amie</dc:creator>
  <cp:lastModifiedBy>Jonathan Robert Hendricks</cp:lastModifiedBy>
  <cp:revision>4</cp:revision>
  <cp:lastPrinted>2018-06-29T20:53:07Z</cp:lastPrinted>
  <dcterms:created xsi:type="dcterms:W3CDTF">2018-06-29T17:23:13Z</dcterms:created>
  <dcterms:modified xsi:type="dcterms:W3CDTF">2018-06-29T20:53:41Z</dcterms:modified>
</cp:coreProperties>
</file>