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81" d="100"/>
          <a:sy n="81" d="100"/>
        </p:scale>
        <p:origin x="3320" y="19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2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7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73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2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1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6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4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81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3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1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8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00EE4-2758-4067-AC11-CF58A9E6731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AD81F-CE30-48D4-A5D9-BC8E881F7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9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445770" y="466751"/>
            <a:ext cx="6869430" cy="9210649"/>
            <a:chOff x="445770" y="466751"/>
            <a:chExt cx="6869430" cy="921064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070" y="6774370"/>
              <a:ext cx="3200400" cy="183623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070" y="732971"/>
              <a:ext cx="3200400" cy="152819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1700" y="669428"/>
              <a:ext cx="1798000" cy="211840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0500" y="3975972"/>
              <a:ext cx="3200400" cy="1492186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9150" y="6705600"/>
              <a:ext cx="1943100" cy="2161698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070" y="4014026"/>
              <a:ext cx="3200400" cy="1396174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445770" y="466751"/>
              <a:ext cx="3429000" cy="30384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45770" y="3505200"/>
              <a:ext cx="3429000" cy="30384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45770" y="6553200"/>
              <a:ext cx="3429000" cy="30384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886200" y="466751"/>
              <a:ext cx="3429000" cy="30384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886200" y="3505200"/>
              <a:ext cx="3429000" cy="30384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886200" y="6553200"/>
              <a:ext cx="3429000" cy="30384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60070" y="8758535"/>
              <a:ext cx="32004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200" i="1" dirty="0">
                  <a:effectLst/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rPr>
                <a:t>Conus </a:t>
              </a:r>
              <a:r>
                <a:rPr lang="en-US" sz="1200" i="1" dirty="0" err="1">
                  <a:effectLst/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rPr>
                <a:t>adversarius</a:t>
              </a:r>
              <a:r>
                <a:rPr lang="en-US" sz="1200" dirty="0">
                  <a:effectLst/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rPr>
                <a:t>: Predatory cone snail that crawled on the seafloor and hunted and ate worms.</a:t>
              </a:r>
              <a:endParaRPr lang="en-US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60070" y="2667000"/>
              <a:ext cx="32004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200" i="1" dirty="0" err="1">
                  <a:effectLst/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rPr>
                <a:t>Conasprella</a:t>
              </a:r>
              <a:r>
                <a:rPr lang="en-US" sz="1200" i="1" dirty="0">
                  <a:effectLst/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rPr>
                <a:t> </a:t>
              </a:r>
              <a:r>
                <a:rPr lang="en-US" sz="1200" i="1" dirty="0" err="1">
                  <a:effectLst/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rPr>
                <a:t>marylandica</a:t>
              </a:r>
              <a:r>
                <a:rPr lang="en-US" sz="1200" dirty="0">
                  <a:effectLst/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</a:rPr>
                <a:t>: Predatory cone snail that crawled on the seafloor and hunted and ate worms.</a:t>
              </a:r>
              <a:endParaRPr lang="en-US" sz="1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000500" y="2787838"/>
              <a:ext cx="32004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Fusinus</a:t>
              </a:r>
              <a:r>
                <a:rPr lang="en-US" sz="1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equalis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Predatory spindle snail that crawled on the seafloor and hunted snails, clams, or worms.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000500" y="5708855"/>
              <a:ext cx="32004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Neverita</a:t>
              </a:r>
              <a:r>
                <a:rPr lang="en-US" sz="1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duplicata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Predatory snail that crawled on the seafloor and hunted snails and clams; attacked its prey by drilling small holes in their shells.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000500" y="8846403"/>
              <a:ext cx="32004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Turritella</a:t>
              </a:r>
              <a:r>
                <a:rPr lang="en-US" sz="1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subannulata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Turret snail that mostly rested on the seafloor and gathered food particles from the seawater (suspension feeder).</a:t>
              </a:r>
            </a:p>
            <a:p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70580" y="5474743"/>
              <a:ext cx="32004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Xenophora</a:t>
              </a:r>
              <a:r>
                <a:rPr lang="en-US" sz="1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floridana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Carrier snail that cemented the shells of other mollusks to its own shell, perhaps for camouflage; fed on algae or organic matter in the sediment.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950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45770" y="466751"/>
            <a:ext cx="6869430" cy="9124898"/>
            <a:chOff x="445770" y="466751"/>
            <a:chExt cx="6869430" cy="9124898"/>
          </a:xfrm>
        </p:grpSpPr>
        <p:grpSp>
          <p:nvGrpSpPr>
            <p:cNvPr id="20" name="Group 19"/>
            <p:cNvGrpSpPr/>
            <p:nvPr/>
          </p:nvGrpSpPr>
          <p:grpSpPr>
            <a:xfrm>
              <a:off x="445770" y="466751"/>
              <a:ext cx="6869430" cy="9124898"/>
              <a:chOff x="445770" y="466751"/>
              <a:chExt cx="6869430" cy="9124898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22560" y="562534"/>
                <a:ext cx="1756279" cy="1875866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0070" y="3955796"/>
                <a:ext cx="3200400" cy="160420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00500" y="7010400"/>
                <a:ext cx="3200400" cy="1248156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00499" y="3955796"/>
                <a:ext cx="3200400" cy="1368171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0070" y="6823055"/>
                <a:ext cx="3200400" cy="1688211"/>
              </a:xfrm>
              <a:prstGeom prst="rect">
                <a:avLst/>
              </a:prstGeom>
            </p:spPr>
          </p:pic>
          <p:sp>
            <p:nvSpPr>
              <p:cNvPr id="19" name="Rectangle 18"/>
              <p:cNvSpPr/>
              <p:nvPr/>
            </p:nvSpPr>
            <p:spPr>
              <a:xfrm>
                <a:off x="560070" y="2362200"/>
                <a:ext cx="3200400" cy="101566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Chesapecten</a:t>
                </a:r>
                <a:r>
                  <a:rPr lang="en-US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jeffersonius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Scallop that lived on the surface of the seafloor and gathered food particles from the seawater (suspension feeder); could swim small distances if disturbed by "flapping" the two valves of its shell.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45770" y="466751"/>
                <a:ext cx="3429000" cy="30384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45770" y="3505200"/>
                <a:ext cx="3429000" cy="30384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45770" y="6553200"/>
                <a:ext cx="3429000" cy="30384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886200" y="466751"/>
                <a:ext cx="3429000" cy="30384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886200" y="3505200"/>
                <a:ext cx="3429000" cy="30384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886200" y="6553200"/>
                <a:ext cx="3429000" cy="303844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Rectangle 1"/>
              <p:cNvSpPr/>
              <p:nvPr/>
            </p:nvSpPr>
            <p:spPr>
              <a:xfrm>
                <a:off x="4000500" y="2438400"/>
                <a:ext cx="3200400" cy="83099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Crassostrea</a:t>
                </a:r>
                <a:r>
                  <a:rPr lang="en-US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virginica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Oyster that lived cemented on the surface of the seafloor and gathered food particles from the seawater (suspension feeder); sometimes formed small reefs.</a:t>
                </a:r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560070" y="5672041"/>
                <a:ext cx="32004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Lucina </a:t>
                </a:r>
                <a:r>
                  <a:rPr lang="en-US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pensylvanica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Lived in soft mud with symbiotic bacteria that helped the </a:t>
                </a:r>
                <a:r>
                  <a:rPr lang="en-US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lucine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clam to gather nutrients necessary for survival. </a:t>
                </a:r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4000500" y="5777681"/>
                <a:ext cx="32004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Panchione</a:t>
                </a:r>
                <a:r>
                  <a:rPr lang="en-US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ulocyma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Venus clam that lived in soft sand or mud and gathered food particles from the seawater (suspension feeder).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45860" y="8511266"/>
                <a:ext cx="3200400" cy="83099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Planicardium</a:t>
                </a:r>
                <a:r>
                  <a:rPr lang="en-US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virginianum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Cockle clam that lived buried just below the surface of the seafloor and gathered food particles from the seawater (suspension feeder); could move quickly if disturbed.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000500" y="8653516"/>
                <a:ext cx="32004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Manicina</a:t>
                </a:r>
                <a:r>
                  <a:rPr lang="en-US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areolata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A stony coral that lived in shallow water; fed by grabbing small bits of food that passed by using very small, stinging tentacles.</a:t>
                </a:r>
              </a:p>
            </p:txBody>
          </p:sp>
        </p:grp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070" y="838200"/>
              <a:ext cx="3200400" cy="13729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339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309</Words>
  <Application>Microsoft Macintosh PowerPoint</Application>
  <PresentationFormat>Custom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Amie</dc:creator>
  <cp:lastModifiedBy>Jonathan Robert Hendricks</cp:lastModifiedBy>
  <cp:revision>9</cp:revision>
  <dcterms:created xsi:type="dcterms:W3CDTF">2018-06-24T19:43:41Z</dcterms:created>
  <dcterms:modified xsi:type="dcterms:W3CDTF">2018-06-29T20:54:45Z</dcterms:modified>
</cp:coreProperties>
</file>