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19" d="100"/>
          <a:sy n="119" d="100"/>
        </p:scale>
        <p:origin x="1888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219A-6569-42A2-9595-2D0447177B9D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B9A-F3CC-4383-A40B-4FBB8F0F5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8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219A-6569-42A2-9595-2D0447177B9D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B9A-F3CC-4383-A40B-4FBB8F0F5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82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219A-6569-42A2-9595-2D0447177B9D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B9A-F3CC-4383-A40B-4FBB8F0F5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3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219A-6569-42A2-9595-2D0447177B9D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B9A-F3CC-4383-A40B-4FBB8F0F5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5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219A-6569-42A2-9595-2D0447177B9D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B9A-F3CC-4383-A40B-4FBB8F0F5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885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219A-6569-42A2-9595-2D0447177B9D}" type="datetimeFigureOut">
              <a:rPr lang="en-US" smtClean="0"/>
              <a:t>6/29/18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B9A-F3CC-4383-A40B-4FBB8F0F5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9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219A-6569-42A2-9595-2D0447177B9D}" type="datetimeFigureOut">
              <a:rPr lang="en-US" smtClean="0"/>
              <a:t>6/29/18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B9A-F3CC-4383-A40B-4FBB8F0F5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462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219A-6569-42A2-9595-2D0447177B9D}" type="datetimeFigureOut">
              <a:rPr lang="en-US" smtClean="0"/>
              <a:t>6/29/18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B9A-F3CC-4383-A40B-4FBB8F0F5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42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219A-6569-42A2-9595-2D0447177B9D}" type="datetimeFigureOut">
              <a:rPr lang="en-US" smtClean="0"/>
              <a:t>6/29/18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B9A-F3CC-4383-A40B-4FBB8F0F5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553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219A-6569-42A2-9595-2D0447177B9D}" type="datetimeFigureOut">
              <a:rPr lang="en-US" smtClean="0"/>
              <a:t>6/29/18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B9A-F3CC-4383-A40B-4FBB8F0F5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573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219A-6569-42A2-9595-2D0447177B9D}" type="datetimeFigureOut">
              <a:rPr lang="en-US" smtClean="0"/>
              <a:t>6/29/18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B9A-F3CC-4383-A40B-4FBB8F0F5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581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E219A-6569-42A2-9595-2D0447177B9D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45B9A-F3CC-4383-A40B-4FBB8F0F5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18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gitalatlasofancientlife.org/learn/nature-fossil-record/the-process-of-fossilizatio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gitalatlasofancientlife.org/learn/nature-fossil-record/the-process-of-fossilization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Rock Layer Images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Neogene Atlas Fossils</a:t>
            </a:r>
          </a:p>
        </p:txBody>
      </p:sp>
    </p:spTree>
    <p:extLst>
      <p:ext uri="{BB962C8B-B14F-4D97-AF65-F5344CB8AC3E}">
        <p14:creationId xmlns:p14="http://schemas.microsoft.com/office/powerpoint/2010/main" val="3573388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58F2F1-6D8E-CB4E-B234-D3A2E94C9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19200"/>
            <a:ext cx="8839200" cy="4419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AFCD28-F45D-4E49-ACED-E49E73D5644F}"/>
              </a:ext>
            </a:extLst>
          </p:cNvPr>
          <p:cNvSpPr txBox="1"/>
          <p:nvPr/>
        </p:nvSpPr>
        <p:spPr>
          <a:xfrm>
            <a:off x="147021" y="5638800"/>
            <a:ext cx="8844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Image is from Hendricks (2017), Nature of the Fossil Record. In: the Digital Encyclopedia of Ancient Life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http://www.digitalatlasofancientlife.org/learn/nature-fossil-record/the-process-of-fossilization/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). Creative Commons BY-SA.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9B18EE-9054-454E-BA87-259DA16BFACF}"/>
              </a:ext>
            </a:extLst>
          </p:cNvPr>
          <p:cNvSpPr txBox="1"/>
          <p:nvPr/>
        </p:nvSpPr>
        <p:spPr>
          <a:xfrm>
            <a:off x="141642" y="849868"/>
            <a:ext cx="466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Capitola Beach, near Santa Cruz, California</a:t>
            </a:r>
          </a:p>
        </p:txBody>
      </p:sp>
    </p:spTree>
    <p:extLst>
      <p:ext uri="{BB962C8B-B14F-4D97-AF65-F5344CB8AC3E}">
        <p14:creationId xmlns:p14="http://schemas.microsoft.com/office/powerpoint/2010/main" val="1282675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76200"/>
            <a:ext cx="6477000" cy="64770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0DD2D2-4FFD-A747-8A3E-237EEC198CC8}"/>
              </a:ext>
            </a:extLst>
          </p:cNvPr>
          <p:cNvSpPr txBox="1"/>
          <p:nvPr/>
        </p:nvSpPr>
        <p:spPr>
          <a:xfrm>
            <a:off x="70821" y="6477000"/>
            <a:ext cx="8844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Images modified from Hendricks (2017), Nature of the Fossil Record. In: the Digital Encyclopedia of Ancient Life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http://www.digitalatlasofancientlife.org/learn/nature-fossil-record/the-process-of-fossilization/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). Creative Commons BY-SA. </a:t>
            </a:r>
          </a:p>
        </p:txBody>
      </p:sp>
    </p:spTree>
    <p:extLst>
      <p:ext uri="{BB962C8B-B14F-4D97-AF65-F5344CB8AC3E}">
        <p14:creationId xmlns:p14="http://schemas.microsoft.com/office/powerpoint/2010/main" val="2581303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94</Words>
  <Application>Microsoft Macintosh PowerPoint</Application>
  <PresentationFormat>On-screen Show (4:3)</PresentationFormat>
  <Paragraphs>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Neogene Atlas Fossils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Neogene Atlas Fossils</dc:title>
  <dc:creator>Amie</dc:creator>
  <cp:lastModifiedBy>Jonathan Robert Hendricks</cp:lastModifiedBy>
  <cp:revision>3</cp:revision>
  <dcterms:created xsi:type="dcterms:W3CDTF">2018-06-29T17:45:41Z</dcterms:created>
  <dcterms:modified xsi:type="dcterms:W3CDTF">2018-06-29T18:28:21Z</dcterms:modified>
</cp:coreProperties>
</file>