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8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E219A-6569-42A2-9595-2D0447177B9D}" type="datetimeFigureOut">
              <a:rPr lang="en-US" smtClean="0"/>
              <a:t>6/29/18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5B9A-F3CC-4383-A40B-4FBB8F0F5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atlasofancientlife.org/learn/nature-fossil-record/the-process-of-fossilizatio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atlasofancientlife.org/learn/nature-fossil-record/the-process-of-fossiliz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Rock Layer Images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Neogene Atlas Fossils</a:t>
            </a:r>
          </a:p>
        </p:txBody>
      </p:sp>
    </p:spTree>
    <p:extLst>
      <p:ext uri="{BB962C8B-B14F-4D97-AF65-F5344CB8AC3E}">
        <p14:creationId xmlns:p14="http://schemas.microsoft.com/office/powerpoint/2010/main" val="357338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58F2F1-6D8E-CB4E-B234-D3A2E94C9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FCD28-F45D-4E49-ACED-E49E73D5644F}"/>
              </a:ext>
            </a:extLst>
          </p:cNvPr>
          <p:cNvSpPr txBox="1"/>
          <p:nvPr/>
        </p:nvSpPr>
        <p:spPr>
          <a:xfrm>
            <a:off x="147021" y="5638800"/>
            <a:ext cx="88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Image is from Hendricks (2017), Nature of the Fossil Record. In: the Digital Encyclopedia of Ancient Life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http://www.digitalatlasofancientlife.org/learn/nature-fossil-record/the-process-of-fossilization/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). Creative Commons BY-SA.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B18EE-9054-454E-BA87-259DA16BFACF}"/>
              </a:ext>
            </a:extLst>
          </p:cNvPr>
          <p:cNvSpPr txBox="1"/>
          <p:nvPr/>
        </p:nvSpPr>
        <p:spPr>
          <a:xfrm>
            <a:off x="141642" y="849868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Capitola Beach, near Santa Cruz, California</a:t>
            </a:r>
          </a:p>
        </p:txBody>
      </p:sp>
    </p:spTree>
    <p:extLst>
      <p:ext uri="{BB962C8B-B14F-4D97-AF65-F5344CB8AC3E}">
        <p14:creationId xmlns:p14="http://schemas.microsoft.com/office/powerpoint/2010/main" val="128267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"/>
            <a:ext cx="6477000" cy="6477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DD2D2-4FFD-A747-8A3E-237EEC198CC8}"/>
              </a:ext>
            </a:extLst>
          </p:cNvPr>
          <p:cNvSpPr txBox="1"/>
          <p:nvPr/>
        </p:nvSpPr>
        <p:spPr>
          <a:xfrm>
            <a:off x="70821" y="6477000"/>
            <a:ext cx="884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Images modified from Hendricks (2017), Nature of the Fossil Record. In: the Digital Encyclopedia of Ancient Life (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http://www.digitalatlasofancientlife.org/learn/nature-fossil-record/the-process-of-fossilization/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). Creative Commons BY-SA. </a:t>
            </a:r>
          </a:p>
        </p:txBody>
      </p:sp>
    </p:spTree>
    <p:extLst>
      <p:ext uri="{BB962C8B-B14F-4D97-AF65-F5344CB8AC3E}">
        <p14:creationId xmlns:p14="http://schemas.microsoft.com/office/powerpoint/2010/main" val="2581303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</Words>
  <Application>Microsoft Macintosh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Neogene Atlas Fossils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Neogene Atlas Fossils</dc:title>
  <dc:creator>Amie</dc:creator>
  <cp:lastModifiedBy>Jonathan Robert Hendricks</cp:lastModifiedBy>
  <cp:revision>3</cp:revision>
  <dcterms:created xsi:type="dcterms:W3CDTF">2018-06-29T17:45:41Z</dcterms:created>
  <dcterms:modified xsi:type="dcterms:W3CDTF">2018-06-29T18:28:21Z</dcterms:modified>
</cp:coreProperties>
</file>