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83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9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3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2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1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8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7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6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44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92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2D3DF-954F-4992-B33E-EAE20A19B669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3C4AA-D20A-4447-8FCE-3D68DD68A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8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/>
          <p:cNvGrpSpPr/>
          <p:nvPr/>
        </p:nvGrpSpPr>
        <p:grpSpPr>
          <a:xfrm>
            <a:off x="0" y="0"/>
            <a:ext cx="9146458" cy="6858000"/>
            <a:chOff x="0" y="0"/>
            <a:chExt cx="9146458" cy="6858000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0"/>
              <a:ext cx="9146458" cy="6858000"/>
              <a:chOff x="0" y="0"/>
              <a:chExt cx="9146458" cy="6858000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4569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57200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118852" y="1905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1</a:t>
              </a:r>
              <a:endParaRPr lang="en-US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6294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6</a:t>
              </a:r>
              <a:endParaRPr lang="en-US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193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5</a:t>
              </a:r>
              <a:endParaRPr lang="en-US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29400" y="2397842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4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57400" y="2438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3</a:t>
              </a:r>
              <a:endParaRPr lang="en-US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29400" y="207707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2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11371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6458" cy="6858000"/>
            <a:chOff x="0" y="0"/>
            <a:chExt cx="9146458" cy="6858000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0"/>
              <a:ext cx="9146458" cy="6858000"/>
              <a:chOff x="0" y="0"/>
              <a:chExt cx="9146458" cy="6858000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4569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57200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118852" y="1905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7</a:t>
              </a:r>
              <a:endParaRPr lang="en-US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6294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12</a:t>
              </a:r>
              <a:endParaRPr lang="en-US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193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11</a:t>
              </a:r>
              <a:endParaRPr lang="en-US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29400" y="2397842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10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57400" y="2438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9</a:t>
              </a:r>
              <a:endParaRPr lang="en-US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29400" y="207707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8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69377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6458" cy="6858000"/>
            <a:chOff x="0" y="0"/>
            <a:chExt cx="9146458" cy="6858000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0"/>
              <a:ext cx="9146458" cy="6858000"/>
              <a:chOff x="0" y="0"/>
              <a:chExt cx="9146458" cy="6858000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4569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57200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118852" y="1905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13</a:t>
              </a:r>
              <a:endParaRPr lang="en-US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6294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18</a:t>
              </a:r>
              <a:endParaRPr lang="en-US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193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17</a:t>
              </a:r>
              <a:endParaRPr lang="en-US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29400" y="2397842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16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57400" y="2438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15</a:t>
              </a:r>
              <a:endParaRPr lang="en-US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29400" y="207707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14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6937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6458" cy="6858000"/>
            <a:chOff x="0" y="0"/>
            <a:chExt cx="9146458" cy="6858000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0"/>
              <a:ext cx="9146458" cy="6858000"/>
              <a:chOff x="0" y="0"/>
              <a:chExt cx="9146458" cy="6858000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4569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57200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118852" y="1905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19</a:t>
              </a:r>
              <a:endParaRPr lang="en-US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6294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24</a:t>
              </a:r>
              <a:endParaRPr lang="en-US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193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23</a:t>
              </a:r>
              <a:endParaRPr lang="en-US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29400" y="2397842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22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57400" y="2438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21</a:t>
              </a:r>
              <a:endParaRPr lang="en-US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29400" y="207707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20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69377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6458" cy="4569542"/>
            <a:chOff x="0" y="0"/>
            <a:chExt cx="9146458" cy="4569542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0"/>
              <a:ext cx="9146458" cy="4569542"/>
              <a:chOff x="0" y="0"/>
              <a:chExt cx="9146458" cy="4569542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284685"/>
                <a:ext cx="4572000" cy="228371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118852" y="1905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25</a:t>
              </a:r>
              <a:endParaRPr lang="en-US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29400" y="2397842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28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57400" y="2438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27</a:t>
              </a:r>
              <a:endParaRPr lang="en-US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29400" y="207707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26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69377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28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Amie</dc:creator>
  <cp:lastModifiedBy>Amie</cp:lastModifiedBy>
  <cp:revision>2</cp:revision>
  <dcterms:created xsi:type="dcterms:W3CDTF">2018-06-27T19:05:16Z</dcterms:created>
  <dcterms:modified xsi:type="dcterms:W3CDTF">2018-06-27T19:16:59Z</dcterms:modified>
</cp:coreProperties>
</file>