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</p:sldIdLst>
  <p:sldSz cx="9144000" cy="6858000" type="letter"/>
  <p:notesSz cx="6858000" cy="9144000"/>
  <p:defaultTextStyle>
    <a:defPPr>
      <a:defRPr lang="en-US"/>
    </a:defPPr>
    <a:lvl1pPr marL="0" algn="l" defTabSz="9142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9142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3" algn="l" defTabSz="9142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40" algn="l" defTabSz="9142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86" algn="l" defTabSz="9142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33" algn="l" defTabSz="9142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79" algn="l" defTabSz="9142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26" algn="l" defTabSz="9142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72" algn="l" defTabSz="9142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>
    <p:restoredLeft sz="15620"/>
    <p:restoredTop sz="94660"/>
  </p:normalViewPr>
  <p:slideViewPr>
    <p:cSldViewPr>
      <p:cViewPr>
        <p:scale>
          <a:sx n="40" d="100"/>
          <a:sy n="40" d="100"/>
        </p:scale>
        <p:origin x="-2670" y="-6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E3B79-BA8D-4CAF-9A08-308E26060977}" type="datetimeFigureOut">
              <a:rPr lang="en-US" smtClean="0"/>
              <a:t>6/18/2018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8FCFF-0813-4CAC-9B0C-9B59D6E34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573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E3B79-BA8D-4CAF-9A08-308E26060977}" type="datetimeFigureOut">
              <a:rPr lang="en-US" smtClean="0"/>
              <a:t>6/18/2018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8FCFF-0813-4CAC-9B0C-9B59D6E34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429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E3B79-BA8D-4CAF-9A08-308E26060977}" type="datetimeFigureOut">
              <a:rPr lang="en-US" smtClean="0"/>
              <a:t>6/18/2018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8FCFF-0813-4CAC-9B0C-9B59D6E34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545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E3B79-BA8D-4CAF-9A08-308E26060977}" type="datetimeFigureOut">
              <a:rPr lang="en-US" smtClean="0"/>
              <a:t>6/18/2018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8FCFF-0813-4CAC-9B0C-9B59D6E34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646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7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E3B79-BA8D-4CAF-9A08-308E26060977}" type="datetimeFigureOut">
              <a:rPr lang="en-US" smtClean="0"/>
              <a:t>6/18/2018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8FCFF-0813-4CAC-9B0C-9B59D6E34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149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E3B79-BA8D-4CAF-9A08-308E26060977}" type="datetimeFigureOut">
              <a:rPr lang="en-US" smtClean="0"/>
              <a:t>6/18/2018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8FCFF-0813-4CAC-9B0C-9B59D6E34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971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6" indent="0">
              <a:buNone/>
              <a:defRPr sz="2000" b="1"/>
            </a:lvl2pPr>
            <a:lvl3pPr marL="914293" indent="0">
              <a:buNone/>
              <a:defRPr sz="1800" b="1"/>
            </a:lvl3pPr>
            <a:lvl4pPr marL="1371440" indent="0">
              <a:buNone/>
              <a:defRPr sz="1600" b="1"/>
            </a:lvl4pPr>
            <a:lvl5pPr marL="1828586" indent="0">
              <a:buNone/>
              <a:defRPr sz="1600" b="1"/>
            </a:lvl5pPr>
            <a:lvl6pPr marL="2285733" indent="0">
              <a:buNone/>
              <a:defRPr sz="1600" b="1"/>
            </a:lvl6pPr>
            <a:lvl7pPr marL="2742879" indent="0">
              <a:buNone/>
              <a:defRPr sz="1600" b="1"/>
            </a:lvl7pPr>
            <a:lvl8pPr marL="3200026" indent="0">
              <a:buNone/>
              <a:defRPr sz="1600" b="1"/>
            </a:lvl8pPr>
            <a:lvl9pPr marL="3657172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6" indent="0">
              <a:buNone/>
              <a:defRPr sz="2000" b="1"/>
            </a:lvl2pPr>
            <a:lvl3pPr marL="914293" indent="0">
              <a:buNone/>
              <a:defRPr sz="1800" b="1"/>
            </a:lvl3pPr>
            <a:lvl4pPr marL="1371440" indent="0">
              <a:buNone/>
              <a:defRPr sz="1600" b="1"/>
            </a:lvl4pPr>
            <a:lvl5pPr marL="1828586" indent="0">
              <a:buNone/>
              <a:defRPr sz="1600" b="1"/>
            </a:lvl5pPr>
            <a:lvl6pPr marL="2285733" indent="0">
              <a:buNone/>
              <a:defRPr sz="1600" b="1"/>
            </a:lvl6pPr>
            <a:lvl7pPr marL="2742879" indent="0">
              <a:buNone/>
              <a:defRPr sz="1600" b="1"/>
            </a:lvl7pPr>
            <a:lvl8pPr marL="3200026" indent="0">
              <a:buNone/>
              <a:defRPr sz="1600" b="1"/>
            </a:lvl8pPr>
            <a:lvl9pPr marL="3657172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E3B79-BA8D-4CAF-9A08-308E26060977}" type="datetimeFigureOut">
              <a:rPr lang="en-US" smtClean="0"/>
              <a:t>6/18/2018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8FCFF-0813-4CAC-9B0C-9B59D6E34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011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E3B79-BA8D-4CAF-9A08-308E26060977}" type="datetimeFigureOut">
              <a:rPr lang="en-US" smtClean="0"/>
              <a:t>6/18/2018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8FCFF-0813-4CAC-9B0C-9B59D6E34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893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E3B79-BA8D-4CAF-9A08-308E26060977}" type="datetimeFigureOut">
              <a:rPr lang="en-US" smtClean="0"/>
              <a:t>6/18/2018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8FCFF-0813-4CAC-9B0C-9B59D6E34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970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3" indent="0">
              <a:buNone/>
              <a:defRPr sz="1000"/>
            </a:lvl3pPr>
            <a:lvl4pPr marL="1371440" indent="0">
              <a:buNone/>
              <a:defRPr sz="900"/>
            </a:lvl4pPr>
            <a:lvl5pPr marL="1828586" indent="0">
              <a:buNone/>
              <a:defRPr sz="900"/>
            </a:lvl5pPr>
            <a:lvl6pPr marL="2285733" indent="0">
              <a:buNone/>
              <a:defRPr sz="900"/>
            </a:lvl6pPr>
            <a:lvl7pPr marL="2742879" indent="0">
              <a:buNone/>
              <a:defRPr sz="900"/>
            </a:lvl7pPr>
            <a:lvl8pPr marL="3200026" indent="0">
              <a:buNone/>
              <a:defRPr sz="900"/>
            </a:lvl8pPr>
            <a:lvl9pPr marL="3657172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E3B79-BA8D-4CAF-9A08-308E26060977}" type="datetimeFigureOut">
              <a:rPr lang="en-US" smtClean="0"/>
              <a:t>6/18/2018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8FCFF-0813-4CAC-9B0C-9B59D6E34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697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46" indent="0">
              <a:buNone/>
              <a:defRPr sz="2800"/>
            </a:lvl2pPr>
            <a:lvl3pPr marL="914293" indent="0">
              <a:buNone/>
              <a:defRPr sz="2400"/>
            </a:lvl3pPr>
            <a:lvl4pPr marL="1371440" indent="0">
              <a:buNone/>
              <a:defRPr sz="2000"/>
            </a:lvl4pPr>
            <a:lvl5pPr marL="1828586" indent="0">
              <a:buNone/>
              <a:defRPr sz="2000"/>
            </a:lvl5pPr>
            <a:lvl6pPr marL="2285733" indent="0">
              <a:buNone/>
              <a:defRPr sz="2000"/>
            </a:lvl6pPr>
            <a:lvl7pPr marL="2742879" indent="0">
              <a:buNone/>
              <a:defRPr sz="2000"/>
            </a:lvl7pPr>
            <a:lvl8pPr marL="3200026" indent="0">
              <a:buNone/>
              <a:defRPr sz="2000"/>
            </a:lvl8pPr>
            <a:lvl9pPr marL="3657172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3" indent="0">
              <a:buNone/>
              <a:defRPr sz="1000"/>
            </a:lvl3pPr>
            <a:lvl4pPr marL="1371440" indent="0">
              <a:buNone/>
              <a:defRPr sz="900"/>
            </a:lvl4pPr>
            <a:lvl5pPr marL="1828586" indent="0">
              <a:buNone/>
              <a:defRPr sz="900"/>
            </a:lvl5pPr>
            <a:lvl6pPr marL="2285733" indent="0">
              <a:buNone/>
              <a:defRPr sz="900"/>
            </a:lvl6pPr>
            <a:lvl7pPr marL="2742879" indent="0">
              <a:buNone/>
              <a:defRPr sz="900"/>
            </a:lvl7pPr>
            <a:lvl8pPr marL="3200026" indent="0">
              <a:buNone/>
              <a:defRPr sz="900"/>
            </a:lvl8pPr>
            <a:lvl9pPr marL="3657172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E3B79-BA8D-4CAF-9A08-308E26060977}" type="datetimeFigureOut">
              <a:rPr lang="en-US" smtClean="0"/>
              <a:t>6/18/2018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8FCFF-0813-4CAC-9B0C-9B59D6E34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673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29" tIns="45714" rIns="91429" bIns="4571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29" tIns="45714" rIns="91429" bIns="45714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FE3B79-BA8D-4CAF-9A08-308E26060977}" type="datetimeFigureOut">
              <a:rPr lang="en-US" smtClean="0"/>
              <a:t>6/18/2018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29" tIns="45714" rIns="91429" bIns="45714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29" tIns="45714" rIns="91429" bIns="45714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88FCFF-0813-4CAC-9B0C-9B59D6E34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250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29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0" indent="-342860" algn="l" defTabSz="914293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3" indent="-285717" algn="l" defTabSz="914293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67" indent="-228573" algn="l" defTabSz="9142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3" indent="-228573" algn="l" defTabSz="914293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59" indent="-228573" algn="l" defTabSz="914293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06" indent="-228573" algn="l" defTabSz="9142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53" indent="-228573" algn="l" defTabSz="9142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99" indent="-228573" algn="l" defTabSz="9142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46" indent="-228573" algn="l" defTabSz="9142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6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3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0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6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33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9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26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72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0"/>
            <a:ext cx="9146458" cy="6858000"/>
            <a:chOff x="0" y="0"/>
            <a:chExt cx="9146458" cy="6858000"/>
          </a:xfrm>
        </p:grpSpPr>
        <p:grpSp>
          <p:nvGrpSpPr>
            <p:cNvPr id="10" name="Group 9"/>
            <p:cNvGrpSpPr/>
            <p:nvPr/>
          </p:nvGrpSpPr>
          <p:grpSpPr>
            <a:xfrm>
              <a:off x="0" y="0"/>
              <a:ext cx="9146458" cy="6858000"/>
              <a:chOff x="0" y="0"/>
              <a:chExt cx="9146458" cy="6858000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4572000" cy="228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74458" y="4569542"/>
                <a:ext cx="4572000" cy="228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74458" y="0"/>
                <a:ext cx="4572000" cy="228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4572000"/>
                <a:ext cx="4572000" cy="228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2283542"/>
                <a:ext cx="4572000" cy="228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74458" y="2283542"/>
                <a:ext cx="4572000" cy="2286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sp>
          <p:nvSpPr>
            <p:cNvPr id="11" name="TextBox 10"/>
            <p:cNvSpPr txBox="1"/>
            <p:nvPr/>
          </p:nvSpPr>
          <p:spPr>
            <a:xfrm>
              <a:off x="2118852" y="190500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A</a:t>
              </a:r>
              <a:endParaRPr lang="en-US" b="1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629400" y="4724400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F</a:t>
              </a:r>
              <a:endParaRPr lang="en-US" b="1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019300" y="4724400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E</a:t>
              </a:r>
              <a:endParaRPr lang="en-US" b="1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629400" y="2397842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D</a:t>
              </a:r>
              <a:endParaRPr lang="en-US" b="1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057400" y="2438400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C</a:t>
              </a:r>
              <a:endParaRPr lang="en-US" b="1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629400" y="207707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B</a:t>
              </a:r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2027798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4572000" cy="228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281084"/>
              <a:ext cx="4572000" cy="228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4572000"/>
              <a:ext cx="4572000" cy="228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0" y="0"/>
              <a:ext cx="4572000" cy="228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0" y="2281084"/>
              <a:ext cx="4572000" cy="228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0" y="4572000"/>
              <a:ext cx="4572000" cy="228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8" name="TextBox 7"/>
            <p:cNvSpPr txBox="1"/>
            <p:nvPr/>
          </p:nvSpPr>
          <p:spPr>
            <a:xfrm>
              <a:off x="2118852" y="381000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G</a:t>
              </a:r>
              <a:endParaRPr lang="en-US" b="1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181600" y="4914900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L</a:t>
              </a:r>
              <a:endParaRPr lang="en-US" b="1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385552" y="4744065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K</a:t>
              </a:r>
              <a:endParaRPr lang="en-US" b="1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181600" y="2588342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J</a:t>
              </a:r>
              <a:endParaRPr lang="en-US" b="1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057400" y="2438400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I</a:t>
              </a:r>
              <a:endParaRPr lang="en-US" b="1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629400" y="207707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H</a:t>
              </a:r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929324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9832" y="0"/>
            <a:ext cx="9153832" cy="6858000"/>
            <a:chOff x="-9832" y="0"/>
            <a:chExt cx="9153832" cy="685800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832" y="0"/>
              <a:ext cx="4572000" cy="228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832" y="2286000"/>
              <a:ext cx="4572000" cy="228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832" y="4572000"/>
              <a:ext cx="4572000" cy="228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0" y="0"/>
              <a:ext cx="4572000" cy="228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0" y="2286000"/>
              <a:ext cx="4572000" cy="228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0" y="4572000"/>
              <a:ext cx="4572000" cy="228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8" name="TextBox 7"/>
            <p:cNvSpPr txBox="1"/>
            <p:nvPr/>
          </p:nvSpPr>
          <p:spPr>
            <a:xfrm>
              <a:off x="2118852" y="190500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M</a:t>
              </a:r>
              <a:endParaRPr lang="en-US" b="1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629400" y="4724400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R</a:t>
              </a:r>
              <a:endParaRPr lang="en-US" b="1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04800" y="4724400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Q</a:t>
              </a:r>
              <a:endParaRPr lang="en-US" b="1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257800" y="2534265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P</a:t>
              </a:r>
              <a:endParaRPr lang="en-US" b="1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057400" y="2724765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O</a:t>
              </a:r>
              <a:endParaRPr lang="en-US" b="1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629400" y="207707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N</a:t>
              </a:r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48550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17206" y="0"/>
            <a:ext cx="9161206" cy="6858000"/>
            <a:chOff x="-17206" y="0"/>
            <a:chExt cx="9161206" cy="685800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7206" y="0"/>
              <a:ext cx="4572000" cy="228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7206" y="2286000"/>
              <a:ext cx="4572000" cy="228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7206" y="4572000"/>
              <a:ext cx="4572000" cy="228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0" y="0"/>
              <a:ext cx="4572000" cy="228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0" y="2286000"/>
              <a:ext cx="4572000" cy="228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0" y="4572000"/>
              <a:ext cx="4572000" cy="2286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8" name="TextBox 7"/>
            <p:cNvSpPr txBox="1"/>
            <p:nvPr/>
          </p:nvSpPr>
          <p:spPr>
            <a:xfrm>
              <a:off x="2118852" y="190500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/>
                <a:t>S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629400" y="4724400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X</a:t>
              </a:r>
              <a:endParaRPr lang="en-US" b="1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019300" y="4724400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W</a:t>
              </a:r>
              <a:endParaRPr lang="en-US" b="1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629400" y="3657600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V</a:t>
              </a:r>
              <a:endParaRPr lang="en-US" b="1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286000" y="2438400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U</a:t>
              </a:r>
              <a:endParaRPr lang="en-US" b="1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629400" y="207707"/>
              <a:ext cx="533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T</a:t>
              </a:r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8355532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1892</TotalTime>
  <Words>24</Words>
  <Application>Microsoft Office PowerPoint</Application>
  <PresentationFormat>Letter Paper (8.5x11 in)</PresentationFormat>
  <Paragraphs>24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Amie</dc:creator>
  <cp:lastModifiedBy>Amie</cp:lastModifiedBy>
  <cp:revision>7</cp:revision>
  <dcterms:created xsi:type="dcterms:W3CDTF">2018-06-18T12:32:35Z</dcterms:created>
  <dcterms:modified xsi:type="dcterms:W3CDTF">2018-06-19T20:05:11Z</dcterms:modified>
</cp:coreProperties>
</file>