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</p:sldIdLst>
  <p:sldSz cx="9144000" cy="6858000" type="letter"/>
  <p:notesSz cx="6858000" cy="9144000"/>
  <p:defaultTextStyle>
    <a:defPPr>
      <a:defRPr lang="en-US"/>
    </a:defPPr>
    <a:lvl1pPr marL="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5620"/>
    <p:restoredTop sz="94660"/>
  </p:normalViewPr>
  <p:slideViewPr>
    <p:cSldViewPr>
      <p:cViewPr>
        <p:scale>
          <a:sx n="40" d="100"/>
          <a:sy n="40" d="100"/>
        </p:scale>
        <p:origin x="-2670" y="-6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3B79-BA8D-4CAF-9A08-308E26060977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FCFF-0813-4CAC-9B0C-9B59D6E34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73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3B79-BA8D-4CAF-9A08-308E26060977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FCFF-0813-4CAC-9B0C-9B59D6E34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29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3B79-BA8D-4CAF-9A08-308E26060977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FCFF-0813-4CAC-9B0C-9B59D6E34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4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3B79-BA8D-4CAF-9A08-308E26060977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FCFF-0813-4CAC-9B0C-9B59D6E34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4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3B79-BA8D-4CAF-9A08-308E26060977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FCFF-0813-4CAC-9B0C-9B59D6E34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49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3B79-BA8D-4CAF-9A08-308E26060977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FCFF-0813-4CAC-9B0C-9B59D6E34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71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3B79-BA8D-4CAF-9A08-308E26060977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FCFF-0813-4CAC-9B0C-9B59D6E34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11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3B79-BA8D-4CAF-9A08-308E26060977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FCFF-0813-4CAC-9B0C-9B59D6E34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9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3B79-BA8D-4CAF-9A08-308E26060977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FCFF-0813-4CAC-9B0C-9B59D6E34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70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3B79-BA8D-4CAF-9A08-308E26060977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FCFF-0813-4CAC-9B0C-9B59D6E34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97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3B79-BA8D-4CAF-9A08-308E26060977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FCFF-0813-4CAC-9B0C-9B59D6E34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73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E3B79-BA8D-4CAF-9A08-308E26060977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8FCFF-0813-4CAC-9B0C-9B59D6E34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5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9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91429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91429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0"/>
            <a:ext cx="9146458" cy="6858000"/>
            <a:chOff x="0" y="0"/>
            <a:chExt cx="9146458" cy="6858000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0"/>
              <a:ext cx="9146458" cy="6858000"/>
              <a:chOff x="0" y="0"/>
              <a:chExt cx="9146458" cy="68580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58" y="4569542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58" y="0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572000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283542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58" y="2283542"/>
                <a:ext cx="457200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118852" y="1905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</a:t>
              </a:r>
              <a:endParaRPr lang="en-US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29400" y="4724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F</a:t>
              </a:r>
              <a:endParaRPr lang="en-US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19300" y="4724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E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29400" y="2397842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D</a:t>
              </a:r>
              <a:endParaRPr 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57400" y="2438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629400" y="207707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B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02779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720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81084"/>
              <a:ext cx="45720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72000"/>
              <a:ext cx="45720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0"/>
              <a:ext cx="45720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281084"/>
              <a:ext cx="45720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4572000"/>
              <a:ext cx="45720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118852" y="3810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G</a:t>
              </a:r>
              <a:endParaRPr 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49149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85552" y="4744065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K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81600" y="2588342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J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57400" y="2438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I</a:t>
              </a:r>
              <a:endParaRPr 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29400" y="207707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H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29324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9832" y="0"/>
            <a:ext cx="9153832" cy="6858000"/>
            <a:chOff x="-9832" y="0"/>
            <a:chExt cx="9153832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32" y="0"/>
              <a:ext cx="45720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32" y="2286000"/>
              <a:ext cx="45720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32" y="4572000"/>
              <a:ext cx="45720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0"/>
              <a:ext cx="45720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286000"/>
              <a:ext cx="45720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4572000"/>
              <a:ext cx="45720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118852" y="1905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</a:t>
              </a:r>
              <a:endParaRPr 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29400" y="4724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R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4800" y="4724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Q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7800" y="2534265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57400" y="2724765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O</a:t>
              </a:r>
              <a:endParaRPr 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29400" y="207707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N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8550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206" y="0"/>
            <a:ext cx="9161206" cy="6858000"/>
            <a:chOff x="-17206" y="0"/>
            <a:chExt cx="916120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206" y="0"/>
              <a:ext cx="45720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206" y="2286000"/>
              <a:ext cx="45720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206" y="4572000"/>
              <a:ext cx="45720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0"/>
              <a:ext cx="45720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286000"/>
              <a:ext cx="45720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4572000"/>
              <a:ext cx="45720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118852" y="1905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29400" y="4724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X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19300" y="4724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W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29400" y="36576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V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0" y="24384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U</a:t>
              </a:r>
              <a:endParaRPr 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29400" y="207707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T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35553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</TotalTime>
  <Words>24</Words>
  <Application>Microsoft Office PowerPoint</Application>
  <PresentationFormat>Letter Paper (8.5x11 in)</PresentationFormat>
  <Paragraphs>24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Amie</dc:creator>
  <cp:lastModifiedBy>Amie</cp:lastModifiedBy>
  <cp:revision>7</cp:revision>
  <dcterms:created xsi:type="dcterms:W3CDTF">2018-06-18T12:32:35Z</dcterms:created>
  <dcterms:modified xsi:type="dcterms:W3CDTF">2018-06-19T20:05:11Z</dcterms:modified>
</cp:coreProperties>
</file>